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99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26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61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56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06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54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6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8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97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75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4C-43D1-4EED-BCE1-5EFC47A957C9}" type="datetimeFigureOut">
              <a:rPr lang="ar-IQ" smtClean="0"/>
              <a:t>24/04/1440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65363-A0ED-4936-873A-3CD009FF279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66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57464" cy="68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93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98814" cy="675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99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41123" cy="6730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245" y="5431126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4829" y="5615732"/>
            <a:ext cx="96344" cy="14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43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4188" cy="6747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7636" y="5902191"/>
            <a:ext cx="96344" cy="142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5119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عرض على الشاشة (3:4)‏</PresentationFormat>
  <Paragraphs>0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6</cp:revision>
  <dcterms:created xsi:type="dcterms:W3CDTF">2019-01-01T14:20:24Z</dcterms:created>
  <dcterms:modified xsi:type="dcterms:W3CDTF">2019-01-01T14:26:30Z</dcterms:modified>
</cp:coreProperties>
</file>